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4079" r:id="rId2"/>
    <p:sldMasterId id="2147484180" r:id="rId3"/>
  </p:sldMasterIdLst>
  <p:notesMasterIdLst>
    <p:notesMasterId r:id="rId7"/>
  </p:notesMasterIdLst>
  <p:handoutMasterIdLst>
    <p:handoutMasterId r:id="rId8"/>
  </p:handoutMasterIdLst>
  <p:sldIdLst>
    <p:sldId id="318" r:id="rId4"/>
    <p:sldId id="319" r:id="rId5"/>
    <p:sldId id="320" r:id="rId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0" autoAdjust="0"/>
    <p:restoredTop sz="85089" autoAdjust="0"/>
  </p:normalViewPr>
  <p:slideViewPr>
    <p:cSldViewPr>
      <p:cViewPr varScale="1">
        <p:scale>
          <a:sx n="93" d="100"/>
          <a:sy n="93" d="100"/>
        </p:scale>
        <p:origin x="72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580627" y="9720673"/>
            <a:ext cx="827313" cy="51885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2464700-F712-45CF-B17B-231A1EF5AE69}" type="datetime5">
              <a:rPr lang="en-US"/>
              <a:pPr>
                <a:defRPr/>
              </a:pPr>
              <a:t>2-Feb-16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44851" y="9720673"/>
            <a:ext cx="5159511" cy="5188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[Optional entry]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407940" y="9720673"/>
            <a:ext cx="374694" cy="51885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EF102836-8F5E-40F6-A22C-F78CBB78B204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91934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55235" y="603962"/>
            <a:ext cx="1099214" cy="24224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654E41F1-68AE-4240-AFBA-609C9D3F9F7F}" type="datetime5">
              <a:rPr lang="en-US"/>
              <a:pPr>
                <a:defRPr/>
              </a:pPr>
              <a:t>2-Feb-16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65125" y="361950"/>
            <a:ext cx="5114925" cy="383698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4613" tIns="47306" rIns="94613" bIns="47306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44853" y="4473245"/>
            <a:ext cx="6409597" cy="517213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Firfth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44853" y="9720674"/>
            <a:ext cx="6437782" cy="5139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[Optional entry]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55235" y="361723"/>
            <a:ext cx="1099214" cy="24224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pPr>
              <a:defRPr/>
            </a:pPr>
            <a:fld id="{7493F628-4659-4608-93F2-E1160B56343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9387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ts val="4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79388" indent="-179388" algn="l" rtl="0" eaLnBrk="0" fontAlgn="base" hangingPunct="0">
      <a:spcBef>
        <a:spcPts val="400"/>
      </a:spcBef>
      <a:spcAft>
        <a:spcPct val="0"/>
      </a:spcAft>
      <a:buClr>
        <a:schemeClr val="tx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61950" indent="-184150" algn="l" rtl="0" eaLnBrk="0" fontAlgn="base" hangingPunct="0">
      <a:spcBef>
        <a:spcPts val="400"/>
      </a:spcBef>
      <a:spcAft>
        <a:spcPct val="0"/>
      </a:spcAft>
      <a:buClr>
        <a:schemeClr val="tx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39750" indent="-177800" algn="l" rtl="0" eaLnBrk="0" fontAlgn="base" hangingPunct="0">
      <a:spcBef>
        <a:spcPts val="400"/>
      </a:spcBef>
      <a:spcAft>
        <a:spcPct val="0"/>
      </a:spcAft>
      <a:buClr>
        <a:schemeClr val="tx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17550" indent="-177800" algn="l" rtl="0" eaLnBrk="0" fontAlgn="base" hangingPunct="0">
      <a:spcBef>
        <a:spcPts val="400"/>
      </a:spcBef>
      <a:spcAft>
        <a:spcPct val="0"/>
      </a:spcAft>
      <a:buClr>
        <a:schemeClr val="tx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7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730" indent="-295666" defTabSz="94777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662" indent="-236532" defTabSz="94777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727" indent="-236532" defTabSz="94777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8792" indent="-236532" defTabSz="94777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1857" indent="-236532" defTabSz="9477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4921" indent="-236532" defTabSz="9477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7986" indent="-236532" defTabSz="9477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051" indent="-236532" defTabSz="9477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031B01-C419-429A-8822-AA7680B8C84D}" type="slidenum">
              <a:rPr lang="de-DE" altLang="en-US" smtClean="0"/>
              <a:pPr eaLnBrk="1" hangingPunct="1"/>
              <a:t>1</a:t>
            </a:fld>
            <a:endParaRPr lang="de-DE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63538" y="361950"/>
            <a:ext cx="5116512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101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umsplatzhalter 2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730" indent="-2956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66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727" indent="-2365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879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1857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492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7986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05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B1B97C-ABBE-4C10-A5B7-B02464954BEC}" type="datetime1">
              <a:rPr lang="en-GB" altLang="en-US" smtClean="0"/>
              <a:pPr eaLnBrk="1" hangingPunct="1"/>
              <a:t>02/02/2016</a:t>
            </a:fld>
            <a:endParaRPr lang="de-DE" altLang="en-US" smtClean="0"/>
          </a:p>
        </p:txBody>
      </p:sp>
      <p:sp>
        <p:nvSpPr>
          <p:cNvPr id="44035" name="Fußzeilenplatzhalt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mtClean="0"/>
              <a:t>[Optional Footer]</a:t>
            </a:r>
          </a:p>
        </p:txBody>
      </p:sp>
      <p:sp>
        <p:nvSpPr>
          <p:cNvPr id="41988" name="Foliennummernplatzhalt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730" indent="-2956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66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727" indent="-2365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879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1857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492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7986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05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DC1EA2-EDD6-4862-A3B6-A37B01EDAF9E}" type="slidenum">
              <a:rPr lang="de-DE" altLang="en-US" smtClean="0"/>
              <a:pPr eaLnBrk="1" hangingPunct="1"/>
              <a:t>2</a:t>
            </a:fld>
            <a:endParaRPr lang="de-DE" altLang="en-US" smtClean="0"/>
          </a:p>
        </p:txBody>
      </p:sp>
      <p:sp>
        <p:nvSpPr>
          <p:cNvPr id="419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3538" y="361950"/>
            <a:ext cx="5116512" cy="3836988"/>
          </a:xfr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9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7245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umsplatzhalter 2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730" indent="-2956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66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727" indent="-2365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879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1857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492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7986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05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B1B97C-ABBE-4C10-A5B7-B02464954BEC}" type="datetime1">
              <a:rPr lang="en-GB" altLang="en-US" smtClean="0"/>
              <a:pPr eaLnBrk="1" hangingPunct="1"/>
              <a:t>02/02/2016</a:t>
            </a:fld>
            <a:endParaRPr lang="de-DE" altLang="en-US" smtClean="0"/>
          </a:p>
        </p:txBody>
      </p:sp>
      <p:sp>
        <p:nvSpPr>
          <p:cNvPr id="44035" name="Fußzeilenplatzhalt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mtClean="0"/>
              <a:t>[Optional Footer]</a:t>
            </a:r>
          </a:p>
        </p:txBody>
      </p:sp>
      <p:sp>
        <p:nvSpPr>
          <p:cNvPr id="41988" name="Foliennummernplatzhalt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730" indent="-2956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66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727" indent="-2365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8792" indent="-2365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1857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492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7986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051" indent="-2365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DC1EA2-EDD6-4862-A3B6-A37B01EDAF9E}" type="slidenum">
              <a:rPr lang="de-DE" altLang="en-US" smtClean="0"/>
              <a:pPr eaLnBrk="1" hangingPunct="1"/>
              <a:t>3</a:t>
            </a:fld>
            <a:endParaRPr lang="de-DE" altLang="en-US" smtClean="0"/>
          </a:p>
        </p:txBody>
      </p:sp>
      <p:sp>
        <p:nvSpPr>
          <p:cNvPr id="419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3538" y="361950"/>
            <a:ext cx="5116512" cy="3836988"/>
          </a:xfr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9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495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22"/>
          <p:cNvSpPr/>
          <p:nvPr/>
        </p:nvSpPr>
        <p:spPr bwMode="gray">
          <a:xfrm>
            <a:off x="8604250" y="6669088"/>
            <a:ext cx="539750" cy="18891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fld id="{9914671A-BCE9-4C8B-B90E-4F11325B85F4}" type="slidenum">
              <a:rPr lang="en-US" sz="700" b="1">
                <a:solidFill>
                  <a:schemeClr val="tx1"/>
                </a:solidFill>
              </a:rPr>
              <a:pPr algn="ctr">
                <a:defRPr/>
              </a:pPr>
              <a:t>‹N›</a:t>
            </a:fld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5" name="Rectangle 218"/>
          <p:cNvSpPr>
            <a:spLocks noChangeArrowheads="1"/>
          </p:cNvSpPr>
          <p:nvPr/>
        </p:nvSpPr>
        <p:spPr bwMode="gray">
          <a:xfrm>
            <a:off x="0" y="1177925"/>
            <a:ext cx="9147175" cy="904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219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gray">
          <a:xfrm>
            <a:off x="8604250" y="6669088"/>
            <a:ext cx="1809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700" b="1"/>
              <a:t>&lt;</a:t>
            </a:r>
          </a:p>
        </p:txBody>
      </p:sp>
      <p:sp>
        <p:nvSpPr>
          <p:cNvPr id="7" name="Text Box 220">
            <a:hlinkClick r:id="" action="ppaction://hlinkshowjump?jump=nextslide"/>
          </p:cNvPr>
          <p:cNvSpPr txBox="1">
            <a:spLocks noChangeArrowheads="1"/>
          </p:cNvSpPr>
          <p:nvPr/>
        </p:nvSpPr>
        <p:spPr bwMode="gray">
          <a:xfrm>
            <a:off x="8964613" y="6669088"/>
            <a:ext cx="1793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700" b="1"/>
              <a:t>&gt;</a:t>
            </a:r>
          </a:p>
        </p:txBody>
      </p:sp>
      <p:sp>
        <p:nvSpPr>
          <p:cNvPr id="8" name="Rechteck 4"/>
          <p:cNvSpPr/>
          <p:nvPr/>
        </p:nvSpPr>
        <p:spPr bwMode="gray">
          <a:xfrm>
            <a:off x="0" y="6669088"/>
            <a:ext cx="1979613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00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1"/>
                </a:solidFill>
              </a:rPr>
              <a:t>MAN Diesel &amp; Turbo</a:t>
            </a:r>
          </a:p>
        </p:txBody>
      </p:sp>
      <p:sp>
        <p:nvSpPr>
          <p:cNvPr id="9" name="Rechteck 61"/>
          <p:cNvSpPr/>
          <p:nvPr/>
        </p:nvSpPr>
        <p:spPr bwMode="gray">
          <a:xfrm>
            <a:off x="3203575" y="6669088"/>
            <a:ext cx="1512888" cy="18891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>
                <a:solidFill>
                  <a:schemeClr val="tx1"/>
                </a:solidFill>
              </a:rPr>
              <a:t>Author</a:t>
            </a:r>
          </a:p>
        </p:txBody>
      </p:sp>
      <p:sp>
        <p:nvSpPr>
          <p:cNvPr id="10" name="Rechteck 62"/>
          <p:cNvSpPr/>
          <p:nvPr/>
        </p:nvSpPr>
        <p:spPr bwMode="gray">
          <a:xfrm>
            <a:off x="4716463" y="6669088"/>
            <a:ext cx="2808287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>
                <a:solidFill>
                  <a:schemeClr val="tx1"/>
                </a:solidFill>
              </a:rPr>
              <a:t>Current topic</a:t>
            </a:r>
          </a:p>
        </p:txBody>
      </p:sp>
      <p:sp>
        <p:nvSpPr>
          <p:cNvPr id="11" name="Rechteck 63"/>
          <p:cNvSpPr/>
          <p:nvPr/>
        </p:nvSpPr>
        <p:spPr bwMode="gray">
          <a:xfrm>
            <a:off x="8027988" y="6669088"/>
            <a:ext cx="576262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>
                <a:solidFill>
                  <a:schemeClr val="tx1"/>
                </a:solidFill>
              </a:rPr>
              <a:t>00.00.2012</a:t>
            </a:r>
          </a:p>
        </p:txBody>
      </p:sp>
      <p:cxnSp>
        <p:nvCxnSpPr>
          <p:cNvPr id="12" name="Gerade Verbindung 8"/>
          <p:cNvCxnSpPr/>
          <p:nvPr/>
        </p:nvCxnSpPr>
        <p:spPr bwMode="gray">
          <a:xfrm>
            <a:off x="0" y="6669088"/>
            <a:ext cx="9144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 bwMode="gray">
          <a:xfrm>
            <a:off x="8604250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65"/>
          <p:cNvCxnSpPr/>
          <p:nvPr/>
        </p:nvCxnSpPr>
        <p:spPr bwMode="gray">
          <a:xfrm>
            <a:off x="8027988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67"/>
          <p:cNvCxnSpPr/>
          <p:nvPr/>
        </p:nvCxnSpPr>
        <p:spPr bwMode="gray">
          <a:xfrm>
            <a:off x="7524750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68"/>
          <p:cNvCxnSpPr/>
          <p:nvPr/>
        </p:nvCxnSpPr>
        <p:spPr bwMode="gray">
          <a:xfrm>
            <a:off x="4716463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69"/>
          <p:cNvCxnSpPr/>
          <p:nvPr/>
        </p:nvCxnSpPr>
        <p:spPr bwMode="gray">
          <a:xfrm>
            <a:off x="3203575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VCT_Marker_ID_2" hidden="1"/>
          <p:cNvSpPr/>
          <p:nvPr>
            <p:custDataLst>
              <p:tags r:id="rId1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Gerade Verbindung 23"/>
          <p:cNvCxnSpPr/>
          <p:nvPr/>
        </p:nvCxnSpPr>
        <p:spPr bwMode="gray">
          <a:xfrm>
            <a:off x="1979613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3"/>
          <p:cNvSpPr/>
          <p:nvPr/>
        </p:nvSpPr>
        <p:spPr bwMode="gray">
          <a:xfrm>
            <a:off x="1979613" y="6669088"/>
            <a:ext cx="1223962" cy="18891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>
                <a:solidFill>
                  <a:schemeClr val="tx1"/>
                </a:solidFill>
              </a:rPr>
              <a:t>[optional: Brand]</a:t>
            </a:r>
          </a:p>
        </p:txBody>
      </p:sp>
      <p:grpSp>
        <p:nvGrpSpPr>
          <p:cNvPr id="21" name="Gruppieren 7"/>
          <p:cNvGrpSpPr>
            <a:grpSpLocks/>
          </p:cNvGrpSpPr>
          <p:nvPr/>
        </p:nvGrpSpPr>
        <p:grpSpPr bwMode="auto">
          <a:xfrm>
            <a:off x="-396875" y="1484313"/>
            <a:ext cx="288925" cy="4968875"/>
            <a:chOff x="-468560" y="1484313"/>
            <a:chExt cx="288032" cy="4969023"/>
          </a:xfrm>
        </p:grpSpPr>
        <p:cxnSp>
          <p:nvCxnSpPr>
            <p:cNvPr id="22" name="Gerade Verbindung 6"/>
            <p:cNvCxnSpPr/>
            <p:nvPr/>
          </p:nvCxnSpPr>
          <p:spPr>
            <a:xfrm flipH="1">
              <a:off x="-468560" y="1484313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7"/>
            <p:cNvCxnSpPr/>
            <p:nvPr/>
          </p:nvCxnSpPr>
          <p:spPr>
            <a:xfrm flipH="1">
              <a:off x="-468560" y="6453336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Gerade Verbindung 30"/>
          <p:cNvCxnSpPr/>
          <p:nvPr/>
        </p:nvCxnSpPr>
        <p:spPr>
          <a:xfrm flipH="1">
            <a:off x="9180513" y="1484313"/>
            <a:ext cx="287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31"/>
          <p:cNvCxnSpPr/>
          <p:nvPr/>
        </p:nvCxnSpPr>
        <p:spPr>
          <a:xfrm flipH="1">
            <a:off x="9180513" y="6453188"/>
            <a:ext cx="287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32"/>
          <p:cNvGrpSpPr>
            <a:grpSpLocks/>
          </p:cNvGrpSpPr>
          <p:nvPr/>
        </p:nvGrpSpPr>
        <p:grpSpPr bwMode="auto">
          <a:xfrm rot="5400000">
            <a:off x="4427537" y="-4265612"/>
            <a:ext cx="288925" cy="8064500"/>
            <a:chOff x="-468560" y="-1611557"/>
            <a:chExt cx="288032" cy="8064893"/>
          </a:xfrm>
        </p:grpSpPr>
        <p:cxnSp>
          <p:nvCxnSpPr>
            <p:cNvPr id="27" name="Gerade Verbindung 33"/>
            <p:cNvCxnSpPr/>
            <p:nvPr/>
          </p:nvCxnSpPr>
          <p:spPr>
            <a:xfrm flipH="1">
              <a:off x="-484386" y="-1611557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34"/>
            <p:cNvCxnSpPr/>
            <p:nvPr/>
          </p:nvCxnSpPr>
          <p:spPr>
            <a:xfrm flipH="1">
              <a:off x="-452734" y="643746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10"/>
          <p:cNvGrpSpPr>
            <a:grpSpLocks/>
          </p:cNvGrpSpPr>
          <p:nvPr/>
        </p:nvGrpSpPr>
        <p:grpSpPr bwMode="auto">
          <a:xfrm>
            <a:off x="539750" y="6958013"/>
            <a:ext cx="8064500" cy="287337"/>
            <a:chOff x="539551" y="6957392"/>
            <a:chExt cx="8064897" cy="288032"/>
          </a:xfrm>
        </p:grpSpPr>
        <p:cxnSp>
          <p:nvCxnSpPr>
            <p:cNvPr id="30" name="Gerade Verbindung 36"/>
            <p:cNvCxnSpPr/>
            <p:nvPr/>
          </p:nvCxnSpPr>
          <p:spPr>
            <a:xfrm rot="5400000" flipH="1">
              <a:off x="8460431" y="7101409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7"/>
            <p:cNvCxnSpPr/>
            <p:nvPr/>
          </p:nvCxnSpPr>
          <p:spPr>
            <a:xfrm rot="5400000" flipH="1">
              <a:off x="395534" y="7101409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feld 48"/>
          <p:cNvSpPr txBox="1"/>
          <p:nvPr/>
        </p:nvSpPr>
        <p:spPr bwMode="gray">
          <a:xfrm>
            <a:off x="7524750" y="6694488"/>
            <a:ext cx="503238" cy="1428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180975" indent="-180975" algn="ctr">
              <a:spcBef>
                <a:spcPts val="400"/>
              </a:spcBef>
              <a:defRPr/>
            </a:pPr>
            <a:r>
              <a:rPr lang="de-DE" sz="900">
                <a:solidFill>
                  <a:schemeClr val="bg2"/>
                </a:solidFill>
                <a:sym typeface="Wingdings" pitchFamily="2" charset="2"/>
              </a:rPr>
              <a:t></a:t>
            </a:r>
            <a:endParaRPr lang="de-DE" sz="900">
              <a:solidFill>
                <a:schemeClr val="accent2"/>
              </a:solidFill>
            </a:endParaRPr>
          </a:p>
        </p:txBody>
      </p:sp>
      <p:pic>
        <p:nvPicPr>
          <p:cNvPr id="33" name="Bildplatzhalter 7" descr="Logo.jpg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266825"/>
            <a:ext cx="9145588" cy="5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39750" y="185738"/>
            <a:ext cx="6334125" cy="8636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9814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0" y="4076700"/>
            <a:ext cx="9144000" cy="259320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gray">
          <a:xfrm>
            <a:off x="539576" y="1484313"/>
            <a:ext cx="8064674" cy="23764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533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042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3373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6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61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03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06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16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539575" y="1484312"/>
            <a:ext cx="8064675" cy="4968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78924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63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8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654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93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3373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907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037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50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97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39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7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gray">
          <a:xfrm>
            <a:off x="540321" y="1484314"/>
            <a:ext cx="3887663" cy="496887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 bwMode="gray">
          <a:xfrm>
            <a:off x="4716785" y="1484314"/>
            <a:ext cx="3887465" cy="496887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26018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762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356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17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88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8993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58001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072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67344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666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7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4085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842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3373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3956050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6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0" y="1268413"/>
            <a:ext cx="9144000" cy="5400675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itchFamily="16" charset="2"/>
              <a:buNone/>
              <a:tabLst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2352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4716463" y="1268413"/>
            <a:ext cx="4427537" cy="5400675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itchFamily="16" charset="2"/>
              <a:buNone/>
              <a:tabLst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gray">
          <a:xfrm>
            <a:off x="539750" y="1484314"/>
            <a:ext cx="3887788" cy="496887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63149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2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0" y="1268413"/>
            <a:ext cx="4427538" cy="5400675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itchFamily="16" charset="2"/>
              <a:buNone/>
              <a:tabLst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gray">
          <a:xfrm>
            <a:off x="4716462" y="1484314"/>
            <a:ext cx="3887787" cy="496887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1032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484313"/>
            <a:ext cx="6335713" cy="4968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7019924" y="1268413"/>
            <a:ext cx="2124075" cy="5400675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itchFamily="16" charset="2"/>
              <a:buNone/>
              <a:tabLst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9361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1/2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 bwMode="gray">
          <a:xfrm>
            <a:off x="0" y="1268413"/>
            <a:ext cx="9144000" cy="2592635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itchFamily="16" charset="2"/>
              <a:buNone/>
              <a:tabLst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gray">
          <a:xfrm>
            <a:off x="539749" y="4076700"/>
            <a:ext cx="8064501" cy="237648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5661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22"/>
          <p:cNvSpPr/>
          <p:nvPr/>
        </p:nvSpPr>
        <p:spPr bwMode="gray">
          <a:xfrm>
            <a:off x="8604250" y="6669088"/>
            <a:ext cx="539750" cy="18891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fld id="{6FCEAD2B-F1E2-42A4-9420-F0EEEECD6D65}" type="slidenum">
              <a:rPr lang="en-US" sz="700" b="1">
                <a:solidFill>
                  <a:schemeClr val="tx1"/>
                </a:solidFill>
              </a:rPr>
              <a:pPr algn="ctr">
                <a:defRPr/>
              </a:pPr>
              <a:t>‹N›</a:t>
            </a:fld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5" name="Rectangle 218"/>
          <p:cNvSpPr>
            <a:spLocks noChangeArrowheads="1"/>
          </p:cNvSpPr>
          <p:nvPr/>
        </p:nvSpPr>
        <p:spPr bwMode="gray">
          <a:xfrm>
            <a:off x="0" y="1177925"/>
            <a:ext cx="9147175" cy="904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Text Box 219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gray">
          <a:xfrm>
            <a:off x="8604250" y="6669088"/>
            <a:ext cx="1809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700" b="1"/>
              <a:t>&lt;</a:t>
            </a:r>
          </a:p>
        </p:txBody>
      </p:sp>
      <p:sp>
        <p:nvSpPr>
          <p:cNvPr id="27" name="Text Box 220">
            <a:hlinkClick r:id="" action="ppaction://hlinkshowjump?jump=nextslide"/>
          </p:cNvPr>
          <p:cNvSpPr txBox="1">
            <a:spLocks noChangeArrowheads="1"/>
          </p:cNvSpPr>
          <p:nvPr/>
        </p:nvSpPr>
        <p:spPr bwMode="gray">
          <a:xfrm>
            <a:off x="8964613" y="6669088"/>
            <a:ext cx="1793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700" b="1"/>
              <a:t>&gt;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gray">
          <a:xfrm>
            <a:off x="539750" y="1484313"/>
            <a:ext cx="80645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1032" name="Rectangle 19"/>
          <p:cNvSpPr>
            <a:spLocks noGrp="1" noChangeArrowheads="1"/>
          </p:cNvSpPr>
          <p:nvPr>
            <p:ph type="title"/>
          </p:nvPr>
        </p:nvSpPr>
        <p:spPr bwMode="gray">
          <a:xfrm>
            <a:off x="539750" y="188913"/>
            <a:ext cx="63357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64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5" name="Rechteck 4"/>
          <p:cNvSpPr/>
          <p:nvPr/>
        </p:nvSpPr>
        <p:spPr bwMode="gray">
          <a:xfrm>
            <a:off x="0" y="6669088"/>
            <a:ext cx="3198813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00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1"/>
                </a:solidFill>
              </a:rPr>
              <a:t>                 MAN Diesel &amp; Turbo China Production</a:t>
            </a:r>
          </a:p>
        </p:txBody>
      </p:sp>
      <p:sp>
        <p:nvSpPr>
          <p:cNvPr id="62" name="Rechteck 61"/>
          <p:cNvSpPr/>
          <p:nvPr/>
        </p:nvSpPr>
        <p:spPr bwMode="gray">
          <a:xfrm>
            <a:off x="3203575" y="6669088"/>
            <a:ext cx="1512888" cy="18891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1"/>
                </a:solidFill>
              </a:rPr>
              <a:t>Bruno Nardon</a:t>
            </a:r>
          </a:p>
        </p:txBody>
      </p:sp>
      <p:sp>
        <p:nvSpPr>
          <p:cNvPr id="63" name="Rechteck 62"/>
          <p:cNvSpPr/>
          <p:nvPr/>
        </p:nvSpPr>
        <p:spPr bwMode="gray">
          <a:xfrm>
            <a:off x="4716463" y="6669088"/>
            <a:ext cx="2370137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</a:rPr>
              <a:t>Manufacturing CZH</a:t>
            </a:r>
          </a:p>
        </p:txBody>
      </p:sp>
      <p:sp>
        <p:nvSpPr>
          <p:cNvPr id="64" name="Rechteck 63"/>
          <p:cNvSpPr/>
          <p:nvPr/>
        </p:nvSpPr>
        <p:spPr bwMode="gray">
          <a:xfrm>
            <a:off x="8027988" y="6669088"/>
            <a:ext cx="576262" cy="1889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1"/>
                </a:solidFill>
              </a:rPr>
              <a:t>12.11.2014</a:t>
            </a:r>
          </a:p>
        </p:txBody>
      </p:sp>
      <p:cxnSp>
        <p:nvCxnSpPr>
          <p:cNvPr id="9" name="Gerade Verbindung 8"/>
          <p:cNvCxnSpPr/>
          <p:nvPr/>
        </p:nvCxnSpPr>
        <p:spPr bwMode="gray">
          <a:xfrm>
            <a:off x="0" y="6669088"/>
            <a:ext cx="9144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 bwMode="gray">
          <a:xfrm>
            <a:off x="8604250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 bwMode="gray">
          <a:xfrm>
            <a:off x="8027988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 bwMode="gray">
          <a:xfrm>
            <a:off x="7086600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 bwMode="gray">
          <a:xfrm>
            <a:off x="4716463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 bwMode="gray">
          <a:xfrm>
            <a:off x="3203575" y="6669088"/>
            <a:ext cx="0" cy="1889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CT_Marker_ID_2" hidden="1"/>
          <p:cNvSpPr/>
          <p:nvPr>
            <p:custDataLst>
              <p:tags r:id="rId15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44" name="Gruppieren 7"/>
          <p:cNvGrpSpPr>
            <a:grpSpLocks/>
          </p:cNvGrpSpPr>
          <p:nvPr/>
        </p:nvGrpSpPr>
        <p:grpSpPr bwMode="auto">
          <a:xfrm>
            <a:off x="-396875" y="1484313"/>
            <a:ext cx="288925" cy="4968875"/>
            <a:chOff x="-468560" y="1484313"/>
            <a:chExt cx="288032" cy="4969023"/>
          </a:xfrm>
        </p:grpSpPr>
        <p:cxnSp>
          <p:nvCxnSpPr>
            <p:cNvPr id="7" name="Gerade Verbindung 6"/>
            <p:cNvCxnSpPr/>
            <p:nvPr/>
          </p:nvCxnSpPr>
          <p:spPr>
            <a:xfrm flipH="1">
              <a:off x="-468560" y="1484313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 flipH="1">
              <a:off x="-468560" y="6453336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Gerade Verbindung 30"/>
          <p:cNvCxnSpPr/>
          <p:nvPr/>
        </p:nvCxnSpPr>
        <p:spPr>
          <a:xfrm flipH="1">
            <a:off x="9180513" y="1484313"/>
            <a:ext cx="287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>
            <a:off x="9180513" y="6453188"/>
            <a:ext cx="287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7" name="Gruppieren 32"/>
          <p:cNvGrpSpPr>
            <a:grpSpLocks/>
          </p:cNvGrpSpPr>
          <p:nvPr/>
        </p:nvGrpSpPr>
        <p:grpSpPr bwMode="auto">
          <a:xfrm rot="5400000">
            <a:off x="4427537" y="-4265612"/>
            <a:ext cx="288925" cy="8064500"/>
            <a:chOff x="-468560" y="-1611557"/>
            <a:chExt cx="288032" cy="8064893"/>
          </a:xfrm>
        </p:grpSpPr>
        <p:cxnSp>
          <p:nvCxnSpPr>
            <p:cNvPr id="34" name="Gerade Verbindung 33"/>
            <p:cNvCxnSpPr/>
            <p:nvPr/>
          </p:nvCxnSpPr>
          <p:spPr>
            <a:xfrm flipH="1">
              <a:off x="-484386" y="-1611557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>
            <a:xfrm flipH="1">
              <a:off x="-452734" y="643746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8" name="Gruppieren 10"/>
          <p:cNvGrpSpPr>
            <a:grpSpLocks/>
          </p:cNvGrpSpPr>
          <p:nvPr/>
        </p:nvGrpSpPr>
        <p:grpSpPr bwMode="auto">
          <a:xfrm>
            <a:off x="539750" y="6958013"/>
            <a:ext cx="8064500" cy="287337"/>
            <a:chOff x="539551" y="6957392"/>
            <a:chExt cx="8064897" cy="288032"/>
          </a:xfrm>
        </p:grpSpPr>
        <p:cxnSp>
          <p:nvCxnSpPr>
            <p:cNvPr id="37" name="Gerade Verbindung 36"/>
            <p:cNvCxnSpPr/>
            <p:nvPr/>
          </p:nvCxnSpPr>
          <p:spPr>
            <a:xfrm rot="5400000" flipH="1">
              <a:off x="8460431" y="7101409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 rot="5400000" flipH="1">
              <a:off x="395534" y="7101409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9" name="Group 32"/>
          <p:cNvGrpSpPr>
            <a:grpSpLocks/>
          </p:cNvGrpSpPr>
          <p:nvPr/>
        </p:nvGrpSpPr>
        <p:grpSpPr bwMode="auto">
          <a:xfrm>
            <a:off x="7315200" y="6705600"/>
            <a:ext cx="466725" cy="115888"/>
            <a:chOff x="2667000" y="1371600"/>
            <a:chExt cx="609600" cy="152401"/>
          </a:xfrm>
        </p:grpSpPr>
        <p:sp>
          <p:nvSpPr>
            <p:cNvPr id="36" name="Flowchart: Connector 35"/>
            <p:cNvSpPr/>
            <p:nvPr/>
          </p:nvSpPr>
          <p:spPr>
            <a:xfrm>
              <a:off x="2667000" y="1371600"/>
              <a:ext cx="153437" cy="152401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80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2820437" y="1371600"/>
              <a:ext cx="151364" cy="152401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8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2971801" y="1371600"/>
              <a:ext cx="153437" cy="152401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80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3125237" y="1371600"/>
              <a:ext cx="151363" cy="152401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800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3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40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358775" indent="-179388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539750" indent="-179388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719138" indent="-179388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720000" indent="-180000" algn="l" rtl="0" eaLnBrk="1" fontAlgn="base" hangingPunct="1">
        <a:spcBef>
          <a:spcPts val="400"/>
        </a:spcBef>
        <a:spcAft>
          <a:spcPct val="0"/>
        </a:spcAft>
        <a:buFont typeface="Wingdings" pitchFamily="16" charset="2"/>
        <a:buChar char="§"/>
        <a:defRPr>
          <a:solidFill>
            <a:schemeClr val="tx1"/>
          </a:solidFill>
          <a:latin typeface="+mn-lt"/>
        </a:defRPr>
      </a:lvl6pPr>
      <a:lvl7pPr marL="720000" indent="-180000" algn="l" rtl="0" eaLnBrk="1" fontAlgn="base" hangingPunct="1">
        <a:spcBef>
          <a:spcPts val="400"/>
        </a:spcBef>
        <a:spcAft>
          <a:spcPct val="0"/>
        </a:spcAft>
        <a:buFont typeface="Wingdings" pitchFamily="16" charset="2"/>
        <a:buChar char="§"/>
        <a:defRPr>
          <a:solidFill>
            <a:schemeClr val="tx1"/>
          </a:solidFill>
          <a:latin typeface="+mn-lt"/>
        </a:defRPr>
      </a:lvl7pPr>
      <a:lvl8pPr marL="720000" indent="-180000" algn="l" rtl="0" eaLnBrk="1" fontAlgn="base" hangingPunct="1">
        <a:spcBef>
          <a:spcPts val="400"/>
        </a:spcBef>
        <a:spcAft>
          <a:spcPct val="0"/>
        </a:spcAft>
        <a:buFont typeface="Wingdings" pitchFamily="16" charset="2"/>
        <a:buChar char="§"/>
        <a:defRPr>
          <a:solidFill>
            <a:schemeClr val="tx1"/>
          </a:solidFill>
          <a:latin typeface="+mn-lt"/>
        </a:defRPr>
      </a:lvl8pPr>
      <a:lvl9pPr marL="720000" indent="-180000" algn="l" rtl="0" eaLnBrk="1" fontAlgn="base" hangingPunct="1">
        <a:spcBef>
          <a:spcPts val="400"/>
        </a:spcBef>
        <a:spcAft>
          <a:spcPct val="0"/>
        </a:spcAft>
        <a:buFont typeface="Wingdings" pitchFamily="16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6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  <p:sldLayoutId id="214748409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19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  <p:sldLayoutId id="2147484192" r:id="rId12"/>
    <p:sldLayoutId id="2147484193" r:id="rId13"/>
    <p:sldLayoutId id="2147484194" r:id="rId14"/>
    <p:sldLayoutId id="2147484195" r:id="rId15"/>
    <p:sldLayoutId id="2147484196" r:id="rId16"/>
    <p:sldLayoutId id="21474841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g"/><Relationship Id="rId7" Type="http://schemas.openxmlformats.org/officeDocument/2006/relationships/hyperlink" Target="mailto:info@marcobonettisrl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6" Type="http://schemas.openxmlformats.org/officeDocument/2006/relationships/hyperlink" Target="http://www.marcobonettisrl.it/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jp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 txBox="1">
            <a:spLocks noChangeArrowheads="1"/>
          </p:cNvSpPr>
          <p:nvPr/>
        </p:nvSpPr>
        <p:spPr bwMode="gray">
          <a:xfrm>
            <a:off x="457200" y="152400"/>
            <a:ext cx="6669088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5" rIns="0" bIns="45715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2800" b="1" dirty="0">
              <a:solidFill>
                <a:schemeClr val="bg1"/>
              </a:solidFill>
            </a:endParaRPr>
          </a:p>
          <a:p>
            <a:r>
              <a:rPr lang="en-US" altLang="en-US" sz="2800" b="1" dirty="0">
                <a:solidFill>
                  <a:schemeClr val="bg1"/>
                </a:solidFill>
              </a:rPr>
              <a:t>Production MDT Changzhou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3170" y="4570248"/>
            <a:ext cx="9157169" cy="228775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58" y="2564904"/>
            <a:ext cx="4229689" cy="252028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287" y="0"/>
            <a:ext cx="4550177" cy="3163057"/>
          </a:xfrm>
          <a:prstGeom prst="rect">
            <a:avLst/>
          </a:prstGeom>
          <a:effectLst>
            <a:outerShdw blurRad="254000" dist="50800" dir="5400000" algn="ctr" rotWithShape="0">
              <a:srgbClr val="000000"/>
            </a:outerShdw>
          </a:effectLst>
        </p:spPr>
      </p:pic>
      <p:sp>
        <p:nvSpPr>
          <p:cNvPr id="8" name="Rettangolo 7"/>
          <p:cNvSpPr/>
          <p:nvPr/>
        </p:nvSpPr>
        <p:spPr>
          <a:xfrm>
            <a:off x="-13169" y="414908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Customised</a:t>
            </a:r>
          </a:p>
          <a:p>
            <a:r>
              <a:rPr lang="it-IT" sz="5400" b="1" spc="-15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AUTOMATED GEOMETRIES</a:t>
            </a:r>
            <a:endParaRPr lang="it-IT" sz="5400" b="1" cap="none" spc="-15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115615" y="5949280"/>
            <a:ext cx="80152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MARCO BONETTI s.r.l.</a:t>
            </a:r>
            <a:r>
              <a:rPr lang="it-IT" sz="1400" dirty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:    </a:t>
            </a:r>
            <a:r>
              <a:rPr lang="it-IT" sz="1400" i="1" dirty="0" smtClean="0">
                <a:solidFill>
                  <a:schemeClr val="bg1"/>
                </a:solidFill>
              </a:rPr>
              <a:t>Sede </a:t>
            </a:r>
            <a:r>
              <a:rPr lang="it-IT" sz="1400" i="1" dirty="0">
                <a:solidFill>
                  <a:schemeClr val="bg1"/>
                </a:solidFill>
              </a:rPr>
              <a:t>Operativa:</a:t>
            </a:r>
            <a:r>
              <a:rPr lang="it-IT" sz="1400" dirty="0">
                <a:solidFill>
                  <a:schemeClr val="bg1"/>
                </a:solidFill>
              </a:rPr>
              <a:t>  Via </a:t>
            </a:r>
            <a:r>
              <a:rPr lang="it-IT" sz="1400" dirty="0" err="1">
                <a:solidFill>
                  <a:schemeClr val="bg1"/>
                </a:solidFill>
              </a:rPr>
              <a:t>Paesa</a:t>
            </a:r>
            <a:r>
              <a:rPr lang="it-IT" sz="1400" dirty="0">
                <a:solidFill>
                  <a:schemeClr val="bg1"/>
                </a:solidFill>
              </a:rPr>
              <a:t>, </a:t>
            </a:r>
            <a:r>
              <a:rPr lang="it-IT" sz="1400" dirty="0" smtClean="0">
                <a:solidFill>
                  <a:schemeClr val="bg1"/>
                </a:solidFill>
              </a:rPr>
              <a:t>7 - 46048 Roverbella </a:t>
            </a:r>
            <a:r>
              <a:rPr lang="it-IT" sz="1400" dirty="0">
                <a:solidFill>
                  <a:schemeClr val="bg1"/>
                </a:solidFill>
              </a:rPr>
              <a:t>(</a:t>
            </a:r>
            <a:r>
              <a:rPr lang="it-IT" sz="1400" dirty="0" smtClean="0">
                <a:solidFill>
                  <a:schemeClr val="bg1"/>
                </a:solidFill>
              </a:rPr>
              <a:t>Mn)</a:t>
            </a:r>
          </a:p>
          <a:p>
            <a:r>
              <a:rPr lang="it-IT" sz="1400" dirty="0">
                <a:solidFill>
                  <a:schemeClr val="bg1"/>
                </a:solidFill>
              </a:rPr>
              <a:t>	</a:t>
            </a:r>
            <a:r>
              <a:rPr lang="it-IT" sz="1400" dirty="0" smtClean="0">
                <a:solidFill>
                  <a:schemeClr val="bg1"/>
                </a:solidFill>
              </a:rPr>
              <a:t>	        Tel</a:t>
            </a:r>
            <a:r>
              <a:rPr lang="it-IT" sz="1400" dirty="0">
                <a:solidFill>
                  <a:schemeClr val="bg1"/>
                </a:solidFill>
              </a:rPr>
              <a:t>. </a:t>
            </a:r>
            <a:r>
              <a:rPr lang="it-IT" sz="1400" dirty="0" smtClean="0">
                <a:solidFill>
                  <a:schemeClr val="bg1"/>
                </a:solidFill>
              </a:rPr>
              <a:t>+39 0376 </a:t>
            </a:r>
            <a:r>
              <a:rPr lang="it-IT" sz="1400" dirty="0">
                <a:solidFill>
                  <a:schemeClr val="bg1"/>
                </a:solidFill>
              </a:rPr>
              <a:t>693666 – Fax +39 0376 692980 </a:t>
            </a:r>
            <a:endParaRPr lang="it-IT" dirty="0"/>
          </a:p>
          <a:p>
            <a:r>
              <a:rPr lang="it-IT" dirty="0"/>
              <a:t>	</a:t>
            </a:r>
            <a:r>
              <a:rPr lang="it-IT" dirty="0" smtClean="0"/>
              <a:t>	</a:t>
            </a:r>
            <a:r>
              <a:rPr lang="it-IT" sz="1400" b="1" dirty="0" smtClean="0"/>
              <a:t>        </a:t>
            </a:r>
            <a:r>
              <a:rPr lang="it-IT" sz="1400" b="1" dirty="0" smtClean="0">
                <a:hlinkClick r:id="rId6"/>
              </a:rPr>
              <a:t>Website</a:t>
            </a:r>
            <a:r>
              <a:rPr lang="it-IT" sz="1400" b="1" dirty="0">
                <a:hlinkClick r:id="rId6"/>
              </a:rPr>
              <a:t>: www.marcobonettisrl.it</a:t>
            </a:r>
            <a:r>
              <a:rPr lang="it-IT" sz="1400" b="1" dirty="0"/>
              <a:t> </a:t>
            </a:r>
            <a:r>
              <a:rPr lang="it-IT" sz="1400" b="1" dirty="0" smtClean="0"/>
              <a:t> </a:t>
            </a:r>
            <a:r>
              <a:rPr lang="it-IT" sz="1400" b="1" dirty="0" smtClean="0">
                <a:solidFill>
                  <a:schemeClr val="bg1"/>
                </a:solidFill>
              </a:rPr>
              <a:t>Email</a:t>
            </a:r>
            <a:r>
              <a:rPr lang="it-IT" sz="1400" b="1" dirty="0">
                <a:solidFill>
                  <a:schemeClr val="bg1"/>
                </a:solidFill>
              </a:rPr>
              <a:t>: </a:t>
            </a:r>
            <a:r>
              <a:rPr lang="it-IT" sz="1400" b="1" dirty="0" smtClean="0">
                <a:hlinkClick r:id="rId7"/>
              </a:rPr>
              <a:t>info@marcobonettisrl.it</a:t>
            </a:r>
            <a:endParaRPr lang="it-IT" sz="1400" b="1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7" y="5661248"/>
            <a:ext cx="1272803" cy="127280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11"/>
          <a:stretch/>
        </p:blipFill>
        <p:spPr>
          <a:xfrm>
            <a:off x="45063" y="1049214"/>
            <a:ext cx="4310913" cy="2739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69" y="78792"/>
            <a:ext cx="4729185" cy="685912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5496" y="3800073"/>
            <a:ext cx="4509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Bonetti Marco srl. </a:t>
            </a:r>
            <a:r>
              <a:rPr lang="en-US" sz="1100" b="1" i="1" dirty="0"/>
              <a:t>Brilliance from Italy to the rest of the world.</a:t>
            </a:r>
            <a:endParaRPr lang="it-I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47" name="Picture 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921" y="1628800"/>
            <a:ext cx="3790031" cy="4929517"/>
          </a:xfrm>
          <a:prstGeom prst="rect">
            <a:avLst/>
          </a:prstGeom>
          <a:noFill/>
          <a:ln>
            <a:noFill/>
          </a:ln>
          <a:effectLst>
            <a:outerShdw blurRad="152400" dist="139700" dir="14760000" algn="ctr" rotWithShape="0">
              <a:srgbClr val="000000">
                <a:alpha val="68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973" y="-27384"/>
            <a:ext cx="2760539" cy="2027340"/>
          </a:xfrm>
          <a:prstGeom prst="rect">
            <a:avLst/>
          </a:prstGeom>
          <a:effectLst>
            <a:outerShdw blurRad="482600" dist="50800" dir="5400000" algn="ctr" rotWithShape="0">
              <a:schemeClr val="bg1">
                <a:alpha val="92000"/>
              </a:schemeClr>
            </a:outerShdw>
          </a:effectLst>
          <a:scene3d>
            <a:camera prst="perspectiveLeft"/>
            <a:lightRig rig="threePt" dir="t"/>
          </a:scene3d>
          <a:sp3d prstMaterial="metal"/>
        </p:spPr>
      </p:pic>
      <p:graphicFrame>
        <p:nvGraphicFramePr>
          <p:cNvPr id="209938" name="Group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1364136"/>
              </p:ext>
            </p:extLst>
          </p:nvPr>
        </p:nvGraphicFramePr>
        <p:xfrm>
          <a:off x="4644008" y="1988840"/>
          <a:ext cx="4320480" cy="4569390"/>
        </p:xfrm>
        <a:graphic>
          <a:graphicData uri="http://schemas.openxmlformats.org/drawingml/2006/table">
            <a:tbl>
              <a:tblPr>
                <a:effectLst>
                  <a:outerShdw blurRad="101600" dist="25400" dir="5400000" sx="102000" sy="102000" algn="ctr" rotWithShape="0">
                    <a:srgbClr val="000000">
                      <a:alpha val="65000"/>
                    </a:srgbClr>
                  </a:outerShdw>
                </a:effectLst>
              </a:tblPr>
              <a:tblGrid>
                <a:gridCol w="2736304"/>
                <a:gridCol w="1584176"/>
              </a:tblGrid>
              <a:tr h="4903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3C49"/>
                          </a:solidFill>
                          <a:effectLst/>
                          <a:latin typeface="Arial" charset="0"/>
                        </a:rPr>
                        <a:t>                  Technical Description:     </a:t>
                      </a:r>
                    </a:p>
                  </a:txBody>
                  <a:tcPr marL="0" marR="0" marT="27439" marB="27439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Column longitudinal travel (X axis) 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5.000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Headstock vertical travel (Y axis) 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2.500mm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Axial travel of spindle ram (Z axis) 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1.000mm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Boring spindle axial travel (W axis) 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300mm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Dimensions of boring spindle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127mm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Tool type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ISO 50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200" noProof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</a:rPr>
                        <a:t>Spindel speed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3.000 RPM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200" noProof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</a:rPr>
                        <a:t>Spindel power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 KW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noProof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</a:rPr>
                        <a:t>Tool magazine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 tools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 System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Sinumerik 840D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Dimension of rotary table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2.500x2.000 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Accuracy in Positioning and Repetition</a:t>
                      </a: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Highest level</a:t>
                      </a: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  <a:tr h="313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Maximum workpiece weight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72000" marR="0" marT="27439" marB="2743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25T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27439" marB="2743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51000">
                          <a:schemeClr val="bg2"/>
                        </a:gs>
                        <a:gs pos="8600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4" name="Rettangolo 13"/>
          <p:cNvSpPr/>
          <p:nvPr/>
        </p:nvSpPr>
        <p:spPr>
          <a:xfrm rot="20118871">
            <a:off x="4323602" y="1160351"/>
            <a:ext cx="3076483" cy="923330"/>
          </a:xfrm>
          <a:prstGeom prst="rect">
            <a:avLst/>
          </a:prstGeom>
          <a:noFill/>
          <a:ln w="34925">
            <a:noFill/>
          </a:ln>
          <a:effectLst>
            <a:outerShdw blurRad="127000" dist="38100" dir="2700000" algn="ctr">
              <a:schemeClr val="bg2">
                <a:alpha val="45000"/>
              </a:scheme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ACC 127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79512" y="57979"/>
            <a:ext cx="6408712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Boring &amp; Milling Machine</a:t>
            </a:r>
            <a:r>
              <a:rPr lang="en-US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alt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Rotary Table and Tools Change</a:t>
            </a:r>
            <a:endParaRPr lang="it-IT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973" y="-27384"/>
            <a:ext cx="2760539" cy="2027340"/>
          </a:xfrm>
          <a:prstGeom prst="rect">
            <a:avLst/>
          </a:prstGeom>
          <a:effectLst>
            <a:outerShdw blurRad="482600" dist="50800" dir="5400000" algn="ctr" rotWithShape="0">
              <a:schemeClr val="bg1">
                <a:alpha val="92000"/>
              </a:schemeClr>
            </a:outerShdw>
          </a:effectLst>
          <a:scene3d>
            <a:camera prst="perspectiveLeft"/>
            <a:lightRig rig="threePt" dir="t"/>
          </a:scene3d>
          <a:sp3d prstMaterial="metal"/>
        </p:spPr>
      </p:pic>
      <p:sp>
        <p:nvSpPr>
          <p:cNvPr id="15" name="Rettangolo 14"/>
          <p:cNvSpPr/>
          <p:nvPr/>
        </p:nvSpPr>
        <p:spPr>
          <a:xfrm>
            <a:off x="179512" y="57979"/>
            <a:ext cx="6408712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Boring &amp; Milling Machine</a:t>
            </a:r>
            <a:r>
              <a:rPr lang="en-US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alt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Rotary Table and Tools Change</a:t>
            </a:r>
            <a:endParaRPr lang="it-IT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Picture 8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1720" y="1473064"/>
            <a:ext cx="3872684" cy="5126317"/>
          </a:xfrm>
          <a:prstGeom prst="rect">
            <a:avLst/>
          </a:prstGeom>
          <a:noFill/>
          <a:ln>
            <a:noFill/>
          </a:ln>
          <a:effectLst>
            <a:outerShdw blurRad="152400" dist="139700" dir="14760000" algn="ctr" rotWithShape="0">
              <a:srgbClr val="000000">
                <a:alpha val="68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/>
          <p:cNvSpPr/>
          <p:nvPr/>
        </p:nvSpPr>
        <p:spPr>
          <a:xfrm rot="20118871">
            <a:off x="4513291" y="1251426"/>
            <a:ext cx="2877711" cy="923330"/>
          </a:xfrm>
          <a:prstGeom prst="rect">
            <a:avLst/>
          </a:prstGeom>
          <a:noFill/>
          <a:ln w="34925">
            <a:noFill/>
          </a:ln>
          <a:effectLst>
            <a:outerShdw blurRad="127000" dist="38100" dir="2700000" algn="ctr">
              <a:schemeClr val="bg2">
                <a:alpha val="45000"/>
              </a:scheme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ACC127</a:t>
            </a:r>
            <a:endParaRPr lang="it-IT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03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-0.04818916;14.12504;14.07677;28.25;28.37496;42.5;42.51968;56.69291;42.51968;56.69291;42.51968;56.69291;42.51968;56.69291;42.51968;56.69291;"/>
  <p:tag name="VCT-BULLETVISIBILITY" val="G ********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9.01.2012 14:35:23"/>
  <p:tag name="VCT-TEMPLATE" val="MAN Slide Master 2007.2010_4.3_ENG.potx"/>
  <p:tag name="VCTMASTER" val="MAN Slide Master 2007.2010_4.3_ENG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9.01.2012 14:35:23"/>
  <p:tag name="VCT-TEMPLATE" val="MAN Slide Master 2007.2010_4.3_ENG.potx"/>
  <p:tag name="VCTMASTER" val="MAN Slide Master 2007.2010_4.3_ENG"/>
  <p:tag name="VCTORDER" val="1"/>
</p:tagLst>
</file>

<file path=ppt/theme/theme1.xml><?xml version="1.0" encoding="utf-8"?>
<a:theme xmlns:a="http://schemas.openxmlformats.org/drawingml/2006/main" name="MDT_Corporate_1212">
  <a:themeElements>
    <a:clrScheme name="MAN Farben">
      <a:dk1>
        <a:srgbClr val="303C49"/>
      </a:dk1>
      <a:lt1>
        <a:sysClr val="window" lastClr="FFFFFF"/>
      </a:lt1>
      <a:dk2>
        <a:srgbClr val="91B900"/>
      </a:dk2>
      <a:lt2>
        <a:srgbClr val="AFAFAF"/>
      </a:lt2>
      <a:accent1>
        <a:srgbClr val="303C49"/>
      </a:accent1>
      <a:accent2>
        <a:srgbClr val="E40045"/>
      </a:accent2>
      <a:accent3>
        <a:srgbClr val="6E7E8D"/>
      </a:accent3>
      <a:accent4>
        <a:srgbClr val="CAD0D8"/>
      </a:accent4>
      <a:accent5>
        <a:srgbClr val="4B96D2"/>
      </a:accent5>
      <a:accent6>
        <a:srgbClr val="FFCD00"/>
      </a:accent6>
      <a:hlink>
        <a:srgbClr val="6E7E8D"/>
      </a:hlink>
      <a:folHlink>
        <a:srgbClr val="CAD0D8"/>
      </a:folHlink>
    </a:clrScheme>
    <a:fontScheme name="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 marL="180975" indent="-180975">
          <a:spcBef>
            <a:spcPts val="400"/>
          </a:spcBef>
          <a:spcAft>
            <a:spcPct val="0"/>
          </a:spcAft>
          <a:buFont typeface="Wingdings" pitchFamily="2" charset="2"/>
          <a:buChar char="§"/>
          <a:defRPr dirty="0" err="1" smtClean="0">
            <a:latin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Larissa">
  <a:themeElements>
    <a:clrScheme name="MAN Farbskala final">
      <a:dk1>
        <a:srgbClr val="303C49"/>
      </a:dk1>
      <a:lt1>
        <a:sysClr val="window" lastClr="FFFFFF"/>
      </a:lt1>
      <a:dk2>
        <a:srgbClr val="91B900"/>
      </a:dk2>
      <a:lt2>
        <a:srgbClr val="AFAFAF"/>
      </a:lt2>
      <a:accent1>
        <a:srgbClr val="303C49"/>
      </a:accent1>
      <a:accent2>
        <a:srgbClr val="E40045"/>
      </a:accent2>
      <a:accent3>
        <a:srgbClr val="6E7E8D"/>
      </a:accent3>
      <a:accent4>
        <a:srgbClr val="CAD0D8"/>
      </a:accent4>
      <a:accent5>
        <a:srgbClr val="4B96D2"/>
      </a:accent5>
      <a:accent6>
        <a:srgbClr val="FFCD00"/>
      </a:accent6>
      <a:hlink>
        <a:srgbClr val="485B6B"/>
      </a:hlink>
      <a:folHlink>
        <a:srgbClr val="9CA6B2"/>
      </a:folHlink>
    </a:clrScheme>
    <a:fontScheme name="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Larissa">
  <a:themeElements>
    <a:clrScheme name="MAN Farbskala final">
      <a:dk1>
        <a:srgbClr val="303C49"/>
      </a:dk1>
      <a:lt1>
        <a:sysClr val="window" lastClr="FFFFFF"/>
      </a:lt1>
      <a:dk2>
        <a:srgbClr val="91B900"/>
      </a:dk2>
      <a:lt2>
        <a:srgbClr val="AFAFAF"/>
      </a:lt2>
      <a:accent1>
        <a:srgbClr val="303C49"/>
      </a:accent1>
      <a:accent2>
        <a:srgbClr val="E40045"/>
      </a:accent2>
      <a:accent3>
        <a:srgbClr val="6E7E8D"/>
      </a:accent3>
      <a:accent4>
        <a:srgbClr val="CAD0D8"/>
      </a:accent4>
      <a:accent5>
        <a:srgbClr val="4B96D2"/>
      </a:accent5>
      <a:accent6>
        <a:srgbClr val="FFCD00"/>
      </a:accent6>
      <a:hlink>
        <a:srgbClr val="485B6B"/>
      </a:hlink>
      <a:folHlink>
        <a:srgbClr val="9CA6B2"/>
      </a:folHlink>
    </a:clrScheme>
    <a:fontScheme name="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142</Words>
  <Application>Microsoft Office PowerPoint</Application>
  <PresentationFormat>Presentazione su schermo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Trebuchet MS</vt:lpstr>
      <vt:lpstr>Wingdings</vt:lpstr>
      <vt:lpstr>Wingdings 2</vt:lpstr>
      <vt:lpstr>Wingdings 3</vt:lpstr>
      <vt:lpstr>MDT_Corporate_1212</vt:lpstr>
      <vt:lpstr>HDOfficeLightV0</vt:lpstr>
      <vt:lpstr>Sfaccettatura</vt:lpstr>
      <vt:lpstr>Presentazione standard di PowerPoint</vt:lpstr>
      <vt:lpstr>Presentazione standard di PowerPoint</vt:lpstr>
      <vt:lpstr>Presentazione standard di PowerPoint</vt:lpstr>
    </vt:vector>
  </TitlesOfParts>
  <Company>MDT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 ID 2013</dc:title>
  <dc:subject>Subtitle of presentation</dc:subject>
  <dc:creator>p580283</dc:creator>
  <dc:description>This slide master ist optimized for Office 2007/2010</dc:description>
  <cp:lastModifiedBy>Marco Bonetti</cp:lastModifiedBy>
  <cp:revision>264</cp:revision>
  <cp:lastPrinted>2016-02-02T16:32:57Z</cp:lastPrinted>
  <dcterms:created xsi:type="dcterms:W3CDTF">2013-01-10T07:19:38Z</dcterms:created>
  <dcterms:modified xsi:type="dcterms:W3CDTF">2016-02-02T16:34:02Z</dcterms:modified>
</cp:coreProperties>
</file>